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5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36.jpeg" ContentType="image/jpeg"/>
  <Override PartName="/ppt/media/image25.png" ContentType="image/png"/>
  <Override PartName="/ppt/media/image26.jpeg" ContentType="image/jpe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42.png" ContentType="image/png"/>
  <Override PartName="/ppt/media/image31.jpeg" ContentType="image/jpeg"/>
  <Override PartName="/ppt/media/image32.jpeg" ContentType="image/jpeg"/>
  <Override PartName="/ppt/media/image33.jpeg" ContentType="image/jpeg"/>
  <Override PartName="/ppt/media/image37.jpeg" ContentType="image/jpeg"/>
  <Override PartName="/ppt/media/image38.jpeg" ContentType="image/jpeg"/>
  <Override PartName="/ppt/media/image39.png" ContentType="image/png"/>
  <Override PartName="/ppt/media/image40.png" ContentType="image/png"/>
  <Override PartName="/ppt/media/image41.png" ContentType="image/png"/>
  <Override PartName="/ppt/media/image43.png" ContentType="image/png"/>
  <Override PartName="/ppt/media/image44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194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25536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2133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194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25536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777240" y="4876920"/>
            <a:ext cx="7543440" cy="423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19472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6255360" y="68580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2133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19472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6255360" y="2595960"/>
            <a:ext cx="196236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777240" y="4876920"/>
            <a:ext cx="7543440" cy="4238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3657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257080" y="259596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13372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257080" y="685800"/>
            <a:ext cx="29743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133720" y="2595960"/>
            <a:ext cx="6095520" cy="17442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gradFill rotWithShape="0"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 rot="19724400">
            <a:off x="1373040" y="1038600"/>
            <a:ext cx="7240320" cy="570672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7656800">
            <a:off x="-273960" y="1165680"/>
            <a:ext cx="5538240" cy="448020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 rot="19724400">
            <a:off x="3277800" y="117000"/>
            <a:ext cx="6478920" cy="475452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1828800" y="3164400"/>
            <a:ext cx="456840" cy="102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000" bIns="9000" anchor="ctr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Palatino Linotype"/>
              </a:rPr>
              <a:t>{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777240" y="1219320"/>
            <a:ext cx="7543440" cy="2152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Palatino Linotype"/>
              </a:rPr>
              <a:t>Click to edit Master title style</a:t>
            </a:r>
            <a:endParaRPr b="0" lang="en-US" sz="60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6172200" y="6154560"/>
            <a:ext cx="21333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8A2136F-D155-4BE8-B02E-F3A1D868286C}" type="datetime">
              <a:rPr b="0" lang="en-US" sz="1100" spc="-1" strike="noStrike">
                <a:solidFill>
                  <a:srgbClr val="ffffff"/>
                </a:solidFill>
                <a:latin typeface="Palatino Linotype"/>
              </a:rPr>
              <a:t>5/29/18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822960" y="5842080"/>
            <a:ext cx="2133360" cy="304560"/>
          </a:xfrm>
          <a:prstGeom prst="rect">
            <a:avLst/>
          </a:prstGeom>
        </p:spPr>
        <p:txBody>
          <a:bodyPr bIns="9000" anchor="b"/>
          <a:p>
            <a:pPr>
              <a:lnSpc>
                <a:spcPct val="100000"/>
              </a:lnSpc>
            </a:pPr>
            <a:fld id="{D7A928F3-BFD4-458C-9EF3-F1D917381733}" type="slidenum"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ftr"/>
          </p:nvPr>
        </p:nvSpPr>
        <p:spPr>
          <a:xfrm>
            <a:off x="822960" y="6154560"/>
            <a:ext cx="4571640" cy="36468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Click to edit the outline text format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700" spc="-1" strike="noStrike">
                <a:solidFill>
                  <a:srgbClr val="ffffff"/>
                </a:solidFill>
                <a:latin typeface="Palatino Linotype"/>
              </a:rPr>
              <a:t>Second Outline Level</a:t>
            </a:r>
            <a:endParaRPr b="0" lang="en-US" sz="1700" spc="-1" strike="noStrike">
              <a:solidFill>
                <a:srgbClr val="ffffff"/>
              </a:solidFill>
              <a:latin typeface="Palatino Linotyp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Third Outline Level</a:t>
            </a:r>
            <a:endParaRPr b="0" lang="en-US" sz="1600" spc="-1" strike="noStrike">
              <a:solidFill>
                <a:srgbClr val="ffffff"/>
              </a:solidFill>
              <a:latin typeface="Palatino Linotyp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ffffff"/>
                </a:solidFill>
                <a:latin typeface="Palatino Linotype"/>
              </a:rPr>
              <a:t>Fourth Outline Level</a:t>
            </a:r>
            <a:endParaRPr b="0" lang="en-US" sz="1500" spc="-1" strike="noStrike">
              <a:solidFill>
                <a:srgbClr val="ffffff"/>
              </a:solidFill>
              <a:latin typeface="Palatino Linotyp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Palatino Linotype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gradFill rotWithShape="0"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 rot="19724400">
            <a:off x="1373040" y="1038600"/>
            <a:ext cx="7240320" cy="570672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/>
          <p:cNvSpPr/>
          <p:nvPr/>
        </p:nvSpPr>
        <p:spPr>
          <a:xfrm rot="17656800">
            <a:off x="-273960" y="1165680"/>
            <a:ext cx="5538240" cy="448020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4"/>
          <p:cNvSpPr/>
          <p:nvPr/>
        </p:nvSpPr>
        <p:spPr>
          <a:xfrm rot="19724400">
            <a:off x="3277800" y="117000"/>
            <a:ext cx="6478920" cy="4754520"/>
          </a:xfrm>
          <a:prstGeom prst="ellipse">
            <a:avLst/>
          </a:prstGeom>
          <a:gradFill rotWithShape="0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2133720" y="685800"/>
            <a:ext cx="6095520" cy="3657240"/>
          </a:xfrm>
          <a:prstGeom prst="rect">
            <a:avLst/>
          </a:prstGeom>
        </p:spPr>
        <p:txBody>
          <a:bodyPr anchor="ctr"/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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Click to edit Master text styles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lvl="1" marL="640080" indent="-25560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SzPct val="60000"/>
              <a:buFont typeface="Wingdings" charset="2"/>
              <a:buChar char=""/>
            </a:pPr>
            <a:r>
              <a:rPr b="0" lang="en-US" sz="1900" spc="-1" strike="noStrike">
                <a:solidFill>
                  <a:srgbClr val="ffffff"/>
                </a:solidFill>
                <a:latin typeface="Palatino Linotype"/>
              </a:rPr>
              <a:t>Second level</a:t>
            </a:r>
            <a:endParaRPr b="0" lang="en-US" sz="1900" spc="-1" strike="noStrike">
              <a:solidFill>
                <a:srgbClr val="ffffff"/>
              </a:solidFill>
              <a:latin typeface="Palatino Linotype"/>
            </a:endParaRPr>
          </a:p>
          <a:p>
            <a:pPr lvl="2" marL="1005840" indent="-2556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SzPct val="60000"/>
              <a:buFont typeface="Wingdings" charset="2"/>
              <a:buChar char=""/>
            </a:pPr>
            <a:r>
              <a:rPr b="0" lang="en-US" sz="1700" spc="-1" strike="noStrike">
                <a:solidFill>
                  <a:srgbClr val="ffffff"/>
                </a:solidFill>
                <a:latin typeface="Palatino Linotype"/>
              </a:rPr>
              <a:t>Third level</a:t>
            </a:r>
            <a:endParaRPr b="0" lang="en-US" sz="1700" spc="-1" strike="noStrike">
              <a:solidFill>
                <a:srgbClr val="ffffff"/>
              </a:solidFill>
              <a:latin typeface="Palatino Linotype"/>
            </a:endParaRPr>
          </a:p>
          <a:p>
            <a:pPr lvl="3" marL="1371600" indent="-255600">
              <a:lnSpc>
                <a:spcPct val="100000"/>
              </a:lnSpc>
              <a:spcBef>
                <a:spcPts val="320"/>
              </a:spcBef>
              <a:buClr>
                <a:srgbClr val="ffffff"/>
              </a:buClr>
              <a:buSzPct val="60000"/>
              <a:buFont typeface="Wingdings" charset="2"/>
              <a:buChar char=""/>
            </a:pPr>
            <a:r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Fourth level</a:t>
            </a:r>
            <a:endParaRPr b="0" lang="en-US" sz="1600" spc="-1" strike="noStrike">
              <a:solidFill>
                <a:srgbClr val="ffffff"/>
              </a:solidFill>
              <a:latin typeface="Palatino Linotype"/>
            </a:endParaRPr>
          </a:p>
          <a:p>
            <a:pPr lvl="4" marL="1645920" indent="-255600">
              <a:lnSpc>
                <a:spcPct val="100000"/>
              </a:lnSpc>
              <a:spcBef>
                <a:spcPts val="300"/>
              </a:spcBef>
              <a:buClr>
                <a:srgbClr val="ffffff"/>
              </a:buClr>
              <a:buSzPct val="60000"/>
              <a:buFont typeface="Wingdings" charset="2"/>
              <a:buChar char=""/>
            </a:pPr>
            <a:r>
              <a:rPr b="0" lang="en-US" sz="1500" spc="-1" strike="noStrike">
                <a:solidFill>
                  <a:srgbClr val="ffffff"/>
                </a:solidFill>
                <a:latin typeface="Palatino Linotype"/>
              </a:rPr>
              <a:t>Fifth level</a:t>
            </a:r>
            <a:endParaRPr b="0" lang="en-US" sz="15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777240" y="4876920"/>
            <a:ext cx="7543440" cy="9140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Click to edit Master title style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dt"/>
          </p:nvPr>
        </p:nvSpPr>
        <p:spPr>
          <a:xfrm>
            <a:off x="6172200" y="6154560"/>
            <a:ext cx="21333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5885BEFA-32B4-4B3D-8E13-62398E4890B4}" type="datetime">
              <a:rPr b="0" lang="en-US" sz="1100" spc="-1" strike="noStrike">
                <a:solidFill>
                  <a:srgbClr val="ffffff"/>
                </a:solidFill>
                <a:latin typeface="Palatino Linotype"/>
              </a:rPr>
              <a:t>5/29/18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sldNum"/>
          </p:nvPr>
        </p:nvSpPr>
        <p:spPr>
          <a:xfrm>
            <a:off x="822960" y="5842080"/>
            <a:ext cx="2133360" cy="304560"/>
          </a:xfrm>
          <a:prstGeom prst="rect">
            <a:avLst/>
          </a:prstGeom>
        </p:spPr>
        <p:txBody>
          <a:bodyPr bIns="9000" anchor="b"/>
          <a:p>
            <a:pPr>
              <a:lnSpc>
                <a:spcPct val="100000"/>
              </a:lnSpc>
            </a:pPr>
            <a:fld id="{24D5B031-2F8F-4822-844A-BB5CEA7B2C52}" type="slidenum">
              <a:rPr b="0" lang="en-US" sz="1600" spc="-1" strike="noStrike">
                <a:solidFill>
                  <a:srgbClr val="ffffff"/>
                </a:solidFill>
                <a:latin typeface="Palatino Linotype"/>
              </a:rPr>
              <a:t>&lt;number&gt;</a:t>
            </a:fld>
            <a:endParaRPr b="0" lang="en-US" sz="1600" spc="-1" strike="noStrike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ftr"/>
          </p:nvPr>
        </p:nvSpPr>
        <p:spPr>
          <a:xfrm>
            <a:off x="822960" y="6154560"/>
            <a:ext cx="4571640" cy="36468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777240" y="1219320"/>
            <a:ext cx="7543440" cy="2152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Palatino Linotype"/>
              </a:rPr>
              <a:t>BatNet</a:t>
            </a:r>
            <a:endParaRPr b="0" lang="en-US" sz="60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2133720" y="3375360"/>
            <a:ext cx="6171840" cy="6854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  <a:spcBef>
                <a:spcPts val="420"/>
              </a:spcBef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Mreža za profesionalno povezivanje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600200" y="440640"/>
            <a:ext cx="5790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Tim BAT predstavlja...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1"/>
          <a:stretch/>
        </p:blipFill>
        <p:spPr>
          <a:xfrm>
            <a:off x="3276720" y="1118520"/>
            <a:ext cx="2286000" cy="2286000"/>
          </a:xfrm>
          <a:prstGeom prst="rect">
            <a:avLst/>
          </a:prstGeom>
          <a:ln>
            <a:noFill/>
          </a:ln>
        </p:spPr>
      </p:pic>
      <p:sp>
        <p:nvSpPr>
          <p:cNvPr id="95" name="CustomShape 4"/>
          <p:cNvSpPr/>
          <p:nvPr/>
        </p:nvSpPr>
        <p:spPr>
          <a:xfrm>
            <a:off x="533520" y="4648320"/>
            <a:ext cx="3276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Članovi tima: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Arnautović Adnan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Bezdrob Hana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Palatino Linotype"/>
              </a:rPr>
              <a:t>Teskeredžić Edvin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762120" y="15228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Dijagrami sekvenci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533520" y="4181040"/>
            <a:ext cx="8076960" cy="2364840"/>
          </a:xfrm>
          <a:prstGeom prst="rect">
            <a:avLst/>
          </a:prstGeom>
          <a:ln>
            <a:noFill/>
          </a:ln>
        </p:spPr>
      </p:pic>
      <p:pic>
        <p:nvPicPr>
          <p:cNvPr id="135" name="Picture 4" descr=""/>
          <p:cNvPicPr/>
          <p:nvPr/>
        </p:nvPicPr>
        <p:blipFill>
          <a:blip r:embed="rId2"/>
          <a:stretch/>
        </p:blipFill>
        <p:spPr>
          <a:xfrm>
            <a:off x="533520" y="1143000"/>
            <a:ext cx="3657240" cy="2860200"/>
          </a:xfrm>
          <a:prstGeom prst="rect">
            <a:avLst/>
          </a:prstGeom>
          <a:ln>
            <a:noFill/>
          </a:ln>
        </p:spPr>
      </p:pic>
      <p:pic>
        <p:nvPicPr>
          <p:cNvPr id="136" name="Picture 5" descr=""/>
          <p:cNvPicPr/>
          <p:nvPr/>
        </p:nvPicPr>
        <p:blipFill>
          <a:blip r:embed="rId3"/>
          <a:stretch/>
        </p:blipFill>
        <p:spPr>
          <a:xfrm>
            <a:off x="4876920" y="1143000"/>
            <a:ext cx="3733560" cy="286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762120" y="38088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 komunikacije: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38" name="Picture 3" descr=""/>
          <p:cNvPicPr/>
          <p:nvPr/>
        </p:nvPicPr>
        <p:blipFill>
          <a:blip r:embed="rId1"/>
          <a:stretch/>
        </p:blipFill>
        <p:spPr>
          <a:xfrm>
            <a:off x="591480" y="1779120"/>
            <a:ext cx="7962120" cy="3935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85800" y="30492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 paketa: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1"/>
          <a:stretch/>
        </p:blipFill>
        <p:spPr>
          <a:xfrm>
            <a:off x="1905120" y="1261080"/>
            <a:ext cx="5367240" cy="555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762120" y="2286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Dijagrami komponenti: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380880" y="1219320"/>
            <a:ext cx="3809520" cy="496800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2"/>
          <a:stretch/>
        </p:blipFill>
        <p:spPr>
          <a:xfrm>
            <a:off x="4724280" y="1234440"/>
            <a:ext cx="4160160" cy="495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62120" y="30492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 raspoređivanja: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380880" y="1828800"/>
            <a:ext cx="8628840" cy="342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85800" y="60948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Implementacija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762120" y="2057400"/>
            <a:ext cx="769572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ASP.NET + UWP</a:t>
            </a:r>
            <a:endParaRPr b="0" lang="en-US" sz="49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1"/>
          <a:stretch/>
        </p:blipFill>
        <p:spPr>
          <a:xfrm>
            <a:off x="457200" y="2903760"/>
            <a:ext cx="3580920" cy="3085920"/>
          </a:xfrm>
          <a:prstGeom prst="rect">
            <a:avLst/>
          </a:prstGeom>
          <a:ln>
            <a:noFill/>
          </a:ln>
        </p:spPr>
      </p:pic>
      <p:pic>
        <p:nvPicPr>
          <p:cNvPr id="149" name="Picture 3" descr=""/>
          <p:cNvPicPr/>
          <p:nvPr/>
        </p:nvPicPr>
        <p:blipFill>
          <a:blip r:embed="rId2"/>
          <a:stretch/>
        </p:blipFill>
        <p:spPr>
          <a:xfrm>
            <a:off x="4876920" y="2903760"/>
            <a:ext cx="380952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5120640" cy="35661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 rot="2400">
            <a:off x="3776040" y="2160"/>
            <a:ext cx="5366520" cy="35622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0" y="3566160"/>
            <a:ext cx="4735440" cy="329184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4557600" y="3566160"/>
            <a:ext cx="4586400" cy="329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838080" y="76212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Hvala na pažnji 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228600" y="2679120"/>
            <a:ext cx="822924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Slijedi video demonstracija</a:t>
            </a:r>
            <a:endParaRPr b="0" lang="en-US" sz="49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233320" y="457200"/>
            <a:ext cx="137124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ffffff"/>
                </a:solidFill>
                <a:latin typeface="Palatino Linotype"/>
              </a:rPr>
              <a:t>}</a:t>
            </a:r>
            <a:endParaRPr b="0" lang="en-US" sz="9600" spc="-1" strike="noStrike"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2133720" y="340920"/>
            <a:ext cx="6095520" cy="3047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Software je dobar koliko i tim iza njega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Stručnjake je teško naći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Sastavljanje tima je komplikovan proces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Uvid u individualni rad? Gotovo pa nemoguće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914400" y="18864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Problem...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889920" y="3160440"/>
            <a:ext cx="7619760" cy="83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Rješenje...? BatNet!</a:t>
            </a:r>
            <a:endParaRPr b="0" lang="en-US" sz="4900" spc="-1" strike="noStrike">
              <a:latin typeface="Arial"/>
            </a:endParaRPr>
          </a:p>
        </p:txBody>
      </p:sp>
      <p:pic>
        <p:nvPicPr>
          <p:cNvPr id="99" name="Picture 6" descr=""/>
          <p:cNvPicPr/>
          <p:nvPr/>
        </p:nvPicPr>
        <p:blipFill>
          <a:blip r:embed="rId1"/>
          <a:stretch/>
        </p:blipFill>
        <p:spPr>
          <a:xfrm>
            <a:off x="1600200" y="4178880"/>
            <a:ext cx="5793120" cy="152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2133720" y="457200"/>
            <a:ext cx="6095520" cy="3657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Jednostavno kreiranje računa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Vođenje evidencije o Vašim vještinama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Pregled korisničkih profila po stručnosti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Kreiranje softverskih projekata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Kolaboracija sa drugim korisnicima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  <a:p>
            <a:pPr marL="274320" indent="-255600">
              <a:lnSpc>
                <a:spcPct val="100000"/>
              </a:lnSpc>
              <a:spcBef>
                <a:spcPts val="420"/>
              </a:spcBef>
              <a:buClr>
                <a:srgbClr val="ffffff"/>
              </a:buClr>
              <a:buSzPct val="60000"/>
              <a:buFont typeface="Wingdings" charset="2"/>
              <a:buChar char=""/>
            </a:pPr>
            <a:r>
              <a:rPr b="0" lang="en-US" sz="2100" spc="-1" strike="noStrike">
                <a:solidFill>
                  <a:srgbClr val="ffffff"/>
                </a:solidFill>
                <a:latin typeface="Palatino Linotype"/>
              </a:rPr>
              <a:t>Ocjenjivanje kolaboratora</a:t>
            </a:r>
            <a:endParaRPr b="0" lang="en-US" sz="21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762120" y="2286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Nudimo: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548640" y="4114800"/>
            <a:ext cx="77720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Palatino Linotype"/>
              </a:rPr>
              <a:t>Želite startati Vašu veliku softversku ideju, ali nemate ljudske resurse za to? BatNet je idealno mjesto za Vas!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5" descr=""/>
          <p:cNvPicPr/>
          <p:nvPr/>
        </p:nvPicPr>
        <p:blipFill>
          <a:blip r:embed="rId1"/>
          <a:stretch/>
        </p:blipFill>
        <p:spPr>
          <a:xfrm>
            <a:off x="3790800" y="2124000"/>
            <a:ext cx="1562040" cy="2610000"/>
          </a:xfrm>
          <a:prstGeom prst="rect">
            <a:avLst/>
          </a:prstGeom>
          <a:ln>
            <a:noFill/>
          </a:ln>
        </p:spPr>
      </p:pic>
      <p:pic>
        <p:nvPicPr>
          <p:cNvPr id="104" name="Picture 6" descr=""/>
          <p:cNvPicPr/>
          <p:nvPr/>
        </p:nvPicPr>
        <p:blipFill>
          <a:blip r:embed="rId2"/>
          <a:stretch/>
        </p:blipFill>
        <p:spPr>
          <a:xfrm>
            <a:off x="533520" y="304920"/>
            <a:ext cx="1714320" cy="1885680"/>
          </a:xfrm>
          <a:prstGeom prst="rect">
            <a:avLst/>
          </a:prstGeom>
          <a:ln>
            <a:noFill/>
          </a:ln>
        </p:spPr>
      </p:pic>
      <p:pic>
        <p:nvPicPr>
          <p:cNvPr id="105" name="Picture 7" descr=""/>
          <p:cNvPicPr/>
          <p:nvPr/>
        </p:nvPicPr>
        <p:blipFill>
          <a:blip r:embed="rId3"/>
          <a:stretch/>
        </p:blipFill>
        <p:spPr>
          <a:xfrm>
            <a:off x="6705720" y="280440"/>
            <a:ext cx="1619280" cy="1933560"/>
          </a:xfrm>
          <a:prstGeom prst="rect">
            <a:avLst/>
          </a:prstGeom>
          <a:ln>
            <a:noFill/>
          </a:ln>
        </p:spPr>
      </p:pic>
      <p:pic>
        <p:nvPicPr>
          <p:cNvPr id="106" name="Picture 9" descr=""/>
          <p:cNvPicPr/>
          <p:nvPr/>
        </p:nvPicPr>
        <p:blipFill>
          <a:blip r:embed="rId4"/>
          <a:stretch/>
        </p:blipFill>
        <p:spPr>
          <a:xfrm>
            <a:off x="714240" y="4267080"/>
            <a:ext cx="1352880" cy="2248560"/>
          </a:xfrm>
          <a:prstGeom prst="rect">
            <a:avLst/>
          </a:prstGeom>
          <a:ln>
            <a:noFill/>
          </a:ln>
        </p:spPr>
      </p:pic>
      <p:pic>
        <p:nvPicPr>
          <p:cNvPr id="107" name="Picture 10" descr=""/>
          <p:cNvPicPr/>
          <p:nvPr/>
        </p:nvPicPr>
        <p:blipFill>
          <a:blip r:embed="rId5"/>
          <a:stretch/>
        </p:blipFill>
        <p:spPr>
          <a:xfrm>
            <a:off x="6715080" y="4572720"/>
            <a:ext cx="1609560" cy="1942920"/>
          </a:xfrm>
          <a:prstGeom prst="rect">
            <a:avLst/>
          </a:prstGeom>
          <a:ln>
            <a:noFill/>
          </a:ln>
        </p:spPr>
      </p:pic>
      <p:pic>
        <p:nvPicPr>
          <p:cNvPr id="108" name="Picture 11" descr=""/>
          <p:cNvPicPr/>
          <p:nvPr/>
        </p:nvPicPr>
        <p:blipFill>
          <a:blip r:embed="rId6"/>
          <a:stretch/>
        </p:blipFill>
        <p:spPr>
          <a:xfrm>
            <a:off x="2514600" y="4503600"/>
            <a:ext cx="780840" cy="1018800"/>
          </a:xfrm>
          <a:prstGeom prst="rect">
            <a:avLst/>
          </a:prstGeom>
          <a:ln>
            <a:noFill/>
          </a:ln>
        </p:spPr>
      </p:pic>
      <p:pic>
        <p:nvPicPr>
          <p:cNvPr id="109" name="Picture 12" descr=""/>
          <p:cNvPicPr/>
          <p:nvPr/>
        </p:nvPicPr>
        <p:blipFill>
          <a:blip r:embed="rId7"/>
          <a:stretch/>
        </p:blipFill>
        <p:spPr>
          <a:xfrm>
            <a:off x="2514600" y="1905120"/>
            <a:ext cx="780840" cy="1018800"/>
          </a:xfrm>
          <a:prstGeom prst="rect">
            <a:avLst/>
          </a:prstGeom>
          <a:ln>
            <a:noFill/>
          </a:ln>
        </p:spPr>
      </p:pic>
      <p:pic>
        <p:nvPicPr>
          <p:cNvPr id="110" name="Picture 13" descr=""/>
          <p:cNvPicPr/>
          <p:nvPr/>
        </p:nvPicPr>
        <p:blipFill>
          <a:blip r:embed="rId8"/>
          <a:stretch/>
        </p:blipFill>
        <p:spPr>
          <a:xfrm>
            <a:off x="5791320" y="1905120"/>
            <a:ext cx="780840" cy="1018800"/>
          </a:xfrm>
          <a:prstGeom prst="rect">
            <a:avLst/>
          </a:prstGeom>
          <a:ln>
            <a:noFill/>
          </a:ln>
        </p:spPr>
      </p:pic>
      <p:pic>
        <p:nvPicPr>
          <p:cNvPr id="111" name="Picture 14" descr=""/>
          <p:cNvPicPr/>
          <p:nvPr/>
        </p:nvPicPr>
        <p:blipFill>
          <a:blip r:embed="rId9"/>
          <a:stretch/>
        </p:blipFill>
        <p:spPr>
          <a:xfrm>
            <a:off x="5791320" y="4503600"/>
            <a:ext cx="780840" cy="1018800"/>
          </a:xfrm>
          <a:prstGeom prst="rect">
            <a:avLst/>
          </a:prstGeom>
          <a:ln>
            <a:noFill/>
          </a:ln>
        </p:spPr>
      </p:pic>
      <p:pic>
        <p:nvPicPr>
          <p:cNvPr id="112" name="Picture 15" descr=""/>
          <p:cNvPicPr/>
          <p:nvPr/>
        </p:nvPicPr>
        <p:blipFill>
          <a:blip r:embed="rId10"/>
          <a:stretch/>
        </p:blipFill>
        <p:spPr>
          <a:xfrm>
            <a:off x="2523960" y="4503600"/>
            <a:ext cx="761760" cy="818640"/>
          </a:xfrm>
          <a:prstGeom prst="rect">
            <a:avLst/>
          </a:prstGeom>
          <a:ln>
            <a:noFill/>
          </a:ln>
        </p:spPr>
      </p:pic>
      <p:pic>
        <p:nvPicPr>
          <p:cNvPr id="113" name="Picture 16" descr=""/>
          <p:cNvPicPr/>
          <p:nvPr/>
        </p:nvPicPr>
        <p:blipFill>
          <a:blip r:embed="rId11"/>
          <a:stretch/>
        </p:blipFill>
        <p:spPr>
          <a:xfrm>
            <a:off x="5800680" y="4503600"/>
            <a:ext cx="761760" cy="847440"/>
          </a:xfrm>
          <a:prstGeom prst="rect">
            <a:avLst/>
          </a:prstGeom>
          <a:ln>
            <a:noFill/>
          </a:ln>
        </p:spPr>
      </p:pic>
      <p:pic>
        <p:nvPicPr>
          <p:cNvPr id="114" name="Picture 17" descr=""/>
          <p:cNvPicPr/>
          <p:nvPr/>
        </p:nvPicPr>
        <p:blipFill>
          <a:blip r:embed="rId12"/>
          <a:stretch/>
        </p:blipFill>
        <p:spPr>
          <a:xfrm>
            <a:off x="5791320" y="1905120"/>
            <a:ext cx="761760" cy="847440"/>
          </a:xfrm>
          <a:prstGeom prst="rect">
            <a:avLst/>
          </a:prstGeom>
          <a:ln>
            <a:noFill/>
          </a:ln>
        </p:spPr>
      </p:pic>
      <p:pic>
        <p:nvPicPr>
          <p:cNvPr id="115" name="Picture 18" descr=""/>
          <p:cNvPicPr/>
          <p:nvPr/>
        </p:nvPicPr>
        <p:blipFill>
          <a:blip r:embed="rId13"/>
          <a:stretch/>
        </p:blipFill>
        <p:spPr>
          <a:xfrm>
            <a:off x="2523960" y="1905120"/>
            <a:ext cx="761760" cy="847440"/>
          </a:xfrm>
          <a:prstGeom prst="rect">
            <a:avLst/>
          </a:prstGeom>
          <a:ln>
            <a:noFill/>
          </a:ln>
        </p:spPr>
      </p:pic>
      <p:pic>
        <p:nvPicPr>
          <p:cNvPr id="116" name="Picture 19" descr=""/>
          <p:cNvPicPr/>
          <p:nvPr/>
        </p:nvPicPr>
        <p:blipFill>
          <a:blip r:embed="rId14"/>
          <a:stretch/>
        </p:blipFill>
        <p:spPr>
          <a:xfrm>
            <a:off x="2352600" y="2257200"/>
            <a:ext cx="1276200" cy="1190520"/>
          </a:xfrm>
          <a:prstGeom prst="rect">
            <a:avLst/>
          </a:prstGeom>
          <a:ln>
            <a:noFill/>
          </a:ln>
        </p:spPr>
      </p:pic>
      <p:pic>
        <p:nvPicPr>
          <p:cNvPr id="117" name="Picture 20" descr=""/>
          <p:cNvPicPr/>
          <p:nvPr/>
        </p:nvPicPr>
        <p:blipFill>
          <a:blip r:embed="rId15"/>
          <a:stretch/>
        </p:blipFill>
        <p:spPr>
          <a:xfrm>
            <a:off x="5438520" y="4524480"/>
            <a:ext cx="1276200" cy="1190520"/>
          </a:xfrm>
          <a:prstGeom prst="rect">
            <a:avLst/>
          </a:prstGeom>
          <a:ln>
            <a:noFill/>
          </a:ln>
        </p:spPr>
      </p:pic>
      <p:pic>
        <p:nvPicPr>
          <p:cNvPr id="118" name="Picture 21" descr=""/>
          <p:cNvPicPr/>
          <p:nvPr/>
        </p:nvPicPr>
        <p:blipFill>
          <a:blip r:embed="rId16"/>
          <a:stretch/>
        </p:blipFill>
        <p:spPr>
          <a:xfrm rot="16200000">
            <a:off x="5481000" y="2257560"/>
            <a:ext cx="1276200" cy="1190520"/>
          </a:xfrm>
          <a:prstGeom prst="rect">
            <a:avLst/>
          </a:prstGeom>
          <a:ln>
            <a:noFill/>
          </a:ln>
        </p:spPr>
      </p:pic>
      <p:pic>
        <p:nvPicPr>
          <p:cNvPr id="119" name="Picture 22" descr=""/>
          <p:cNvPicPr/>
          <p:nvPr/>
        </p:nvPicPr>
        <p:blipFill>
          <a:blip r:embed="rId17"/>
          <a:stretch/>
        </p:blipFill>
        <p:spPr>
          <a:xfrm rot="16200000">
            <a:off x="2309760" y="4524840"/>
            <a:ext cx="1276200" cy="119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5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8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762120" y="274320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Dizajn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914400" y="30492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Use Case: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22" name="Picture 3" descr=""/>
          <p:cNvPicPr/>
          <p:nvPr/>
        </p:nvPicPr>
        <p:blipFill>
          <a:blip r:embed="rId1"/>
          <a:stretch/>
        </p:blipFill>
        <p:spPr>
          <a:xfrm>
            <a:off x="0" y="1455120"/>
            <a:ext cx="9143640" cy="479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6" descr=""/>
          <p:cNvPicPr/>
          <p:nvPr/>
        </p:nvPicPr>
        <p:blipFill>
          <a:blip r:embed="rId1"/>
          <a:stretch/>
        </p:blipFill>
        <p:spPr>
          <a:xfrm>
            <a:off x="76320" y="228600"/>
            <a:ext cx="4266720" cy="2733480"/>
          </a:xfrm>
          <a:prstGeom prst="rect">
            <a:avLst/>
          </a:prstGeom>
          <a:ln>
            <a:noFill/>
          </a:ln>
        </p:spPr>
      </p:pic>
      <p:pic>
        <p:nvPicPr>
          <p:cNvPr id="124" name="Picture 7" descr=""/>
          <p:cNvPicPr/>
          <p:nvPr/>
        </p:nvPicPr>
        <p:blipFill>
          <a:blip r:embed="rId2"/>
          <a:stretch/>
        </p:blipFill>
        <p:spPr>
          <a:xfrm>
            <a:off x="1828800" y="3352680"/>
            <a:ext cx="5481360" cy="3281040"/>
          </a:xfrm>
          <a:prstGeom prst="rect">
            <a:avLst/>
          </a:prstGeom>
          <a:ln>
            <a:noFill/>
          </a:ln>
        </p:spPr>
      </p:pic>
      <p:pic>
        <p:nvPicPr>
          <p:cNvPr id="125" name="Picture 8" descr=""/>
          <p:cNvPicPr/>
          <p:nvPr/>
        </p:nvPicPr>
        <p:blipFill>
          <a:blip r:embed="rId3"/>
          <a:stretch/>
        </p:blipFill>
        <p:spPr>
          <a:xfrm>
            <a:off x="4436640" y="228600"/>
            <a:ext cx="4707000" cy="273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00280" y="15228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 klasa – MVVM: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27" name="Picture 3" descr=""/>
          <p:cNvPicPr/>
          <p:nvPr/>
        </p:nvPicPr>
        <p:blipFill>
          <a:blip r:embed="rId1"/>
          <a:stretch/>
        </p:blipFill>
        <p:spPr>
          <a:xfrm>
            <a:off x="685800" y="1066680"/>
            <a:ext cx="7714440" cy="55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685800" y="152280"/>
            <a:ext cx="7543440" cy="914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4900" spc="-1" strike="noStrike">
                <a:solidFill>
                  <a:srgbClr val="ffffff"/>
                </a:solidFill>
                <a:latin typeface="Palatino Linotype"/>
              </a:rPr>
              <a:t>Dijagrami aktivnosti:</a:t>
            </a:r>
            <a:endParaRPr b="0" lang="en-US" sz="4900" spc="-1" strike="noStrike">
              <a:solidFill>
                <a:srgbClr val="ffffff"/>
              </a:solidFill>
              <a:latin typeface="Palatino Linotype"/>
            </a:endParaRPr>
          </a:p>
        </p:txBody>
      </p:sp>
      <p:pic>
        <p:nvPicPr>
          <p:cNvPr id="129" name="Picture 3" descr=""/>
          <p:cNvPicPr/>
          <p:nvPr/>
        </p:nvPicPr>
        <p:blipFill>
          <a:blip r:embed="rId1"/>
          <a:stretch/>
        </p:blipFill>
        <p:spPr>
          <a:xfrm>
            <a:off x="380880" y="1295280"/>
            <a:ext cx="3733560" cy="2374920"/>
          </a:xfrm>
          <a:prstGeom prst="rect">
            <a:avLst/>
          </a:prstGeom>
          <a:ln>
            <a:noFill/>
          </a:ln>
        </p:spPr>
      </p:pic>
      <p:pic>
        <p:nvPicPr>
          <p:cNvPr id="130" name="Picture 4" descr=""/>
          <p:cNvPicPr/>
          <p:nvPr/>
        </p:nvPicPr>
        <p:blipFill>
          <a:blip r:embed="rId2"/>
          <a:stretch/>
        </p:blipFill>
        <p:spPr>
          <a:xfrm>
            <a:off x="4952880" y="1265400"/>
            <a:ext cx="3777480" cy="2405160"/>
          </a:xfrm>
          <a:prstGeom prst="rect">
            <a:avLst/>
          </a:prstGeom>
          <a:ln>
            <a:noFill/>
          </a:ln>
        </p:spPr>
      </p:pic>
      <p:pic>
        <p:nvPicPr>
          <p:cNvPr id="131" name="Picture 5" descr=""/>
          <p:cNvPicPr/>
          <p:nvPr/>
        </p:nvPicPr>
        <p:blipFill>
          <a:blip r:embed="rId3"/>
          <a:stretch/>
        </p:blipFill>
        <p:spPr>
          <a:xfrm>
            <a:off x="380880" y="3729960"/>
            <a:ext cx="3733560" cy="3069720"/>
          </a:xfrm>
          <a:prstGeom prst="rect">
            <a:avLst/>
          </a:prstGeom>
          <a:ln>
            <a:noFill/>
          </a:ln>
        </p:spPr>
      </p:pic>
      <p:pic>
        <p:nvPicPr>
          <p:cNvPr id="132" name="Picture 6" descr=""/>
          <p:cNvPicPr/>
          <p:nvPr/>
        </p:nvPicPr>
        <p:blipFill>
          <a:blip r:embed="rId4"/>
          <a:stretch/>
        </p:blipFill>
        <p:spPr>
          <a:xfrm>
            <a:off x="4952880" y="3729960"/>
            <a:ext cx="3777480" cy="306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198</TotalTime>
  <Application>LibreOffice/6.0.4.2$Windows_X86_64 LibreOffice_project/9b0d9b32d5dcda91d2f1a96dc04c645c450872bf</Application>
  <Words>130</Words>
  <Paragraphs>36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2018-05-28T18:02:19Z</dcterms:created>
  <dc:creator>Edvin Teskeredžić</dc:creator>
  <dc:description/>
  <dc:language>en-US</dc:language>
  <cp:lastModifiedBy/>
  <dcterms:modified xsi:type="dcterms:W3CDTF">2018-05-29T07:14:03Z</dcterms:modified>
  <cp:revision>16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